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8"/>
  </p:notesMasterIdLst>
  <p:handoutMasterIdLst>
    <p:handoutMasterId r:id="rId49"/>
  </p:handoutMasterIdLst>
  <p:sldIdLst>
    <p:sldId id="759" r:id="rId2"/>
    <p:sldId id="760" r:id="rId3"/>
    <p:sldId id="761" r:id="rId4"/>
    <p:sldId id="735" r:id="rId5"/>
    <p:sldId id="788" r:id="rId6"/>
    <p:sldId id="789" r:id="rId7"/>
    <p:sldId id="770" r:id="rId8"/>
    <p:sldId id="771" r:id="rId9"/>
    <p:sldId id="737" r:id="rId10"/>
    <p:sldId id="738" r:id="rId11"/>
    <p:sldId id="739" r:id="rId12"/>
    <p:sldId id="767" r:id="rId13"/>
    <p:sldId id="685" r:id="rId14"/>
    <p:sldId id="773" r:id="rId15"/>
    <p:sldId id="691" r:id="rId16"/>
    <p:sldId id="762" r:id="rId17"/>
    <p:sldId id="763" r:id="rId18"/>
    <p:sldId id="741" r:id="rId19"/>
    <p:sldId id="772" r:id="rId20"/>
    <p:sldId id="790" r:id="rId21"/>
    <p:sldId id="791" r:id="rId22"/>
    <p:sldId id="792" r:id="rId23"/>
    <p:sldId id="793" r:id="rId24"/>
    <p:sldId id="764" r:id="rId25"/>
    <p:sldId id="732" r:id="rId26"/>
    <p:sldId id="733" r:id="rId27"/>
    <p:sldId id="734" r:id="rId28"/>
    <p:sldId id="765" r:id="rId29"/>
    <p:sldId id="743" r:id="rId30"/>
    <p:sldId id="742" r:id="rId31"/>
    <p:sldId id="744" r:id="rId32"/>
    <p:sldId id="745" r:id="rId33"/>
    <p:sldId id="746" r:id="rId34"/>
    <p:sldId id="768" r:id="rId35"/>
    <p:sldId id="747" r:id="rId36"/>
    <p:sldId id="748" r:id="rId37"/>
    <p:sldId id="749" r:id="rId38"/>
    <p:sldId id="769" r:id="rId39"/>
    <p:sldId id="750" r:id="rId40"/>
    <p:sldId id="751" r:id="rId41"/>
    <p:sldId id="752" r:id="rId42"/>
    <p:sldId id="753" r:id="rId43"/>
    <p:sldId id="756" r:id="rId44"/>
    <p:sldId id="775" r:id="rId45"/>
    <p:sldId id="686" r:id="rId46"/>
    <p:sldId id="722" r:id="rId47"/>
  </p:sldIdLst>
  <p:sldSz cx="12192000" cy="6858000"/>
  <p:notesSz cx="7099300" cy="10234613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9" autoAdjust="0"/>
    <p:restoredTop sz="94618" autoAdjust="0"/>
  </p:normalViewPr>
  <p:slideViewPr>
    <p:cSldViewPr>
      <p:cViewPr varScale="1">
        <p:scale>
          <a:sx n="71" d="100"/>
          <a:sy n="71" d="100"/>
        </p:scale>
        <p:origin x="25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08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</a:t>
            </a:r>
            <a:r>
              <a:rPr lang="en-US" sz="2400" dirty="0" err="1">
                <a:latin typeface="Calibri"/>
                <a:cs typeface="Calibri"/>
              </a:rPr>
              <a:t>Lotzi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Bölöni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endParaRPr lang="en-US" sz="1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Abbeel for CS188 Intro to AI at UC Berkeley,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2192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222375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77925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36956</TotalTime>
  <Words>2262</Words>
  <Application>Microsoft Office PowerPoint</Application>
  <PresentationFormat>Widescreen</PresentationFormat>
  <Paragraphs>425</Paragraphs>
  <Slides>46</Slides>
  <Notes>13</Notes>
  <HiddenSlides>2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Symbol</vt:lpstr>
      <vt:lpstr>Times New Roman</vt:lpstr>
      <vt:lpstr>Wingdings</vt:lpstr>
      <vt:lpstr>dan-berkeley-nlp-v1</vt:lpstr>
      <vt:lpstr>Equation</vt:lpstr>
      <vt:lpstr>CAP 5636 – Advanced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Example: Backgammon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2407</cp:revision>
  <cp:lastPrinted>2014-02-11T19:07:06Z</cp:lastPrinted>
  <dcterms:created xsi:type="dcterms:W3CDTF">2004-08-27T04:16:05Z</dcterms:created>
  <dcterms:modified xsi:type="dcterms:W3CDTF">2017-09-26T18:51:17Z</dcterms:modified>
</cp:coreProperties>
</file>